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67" r:id="rId5"/>
    <p:sldId id="268" r:id="rId6"/>
    <p:sldId id="295" r:id="rId7"/>
    <p:sldId id="266" r:id="rId8"/>
    <p:sldId id="260" r:id="rId9"/>
    <p:sldId id="280" r:id="rId10"/>
    <p:sldId id="271" r:id="rId11"/>
    <p:sldId id="281" r:id="rId12"/>
    <p:sldId id="282" r:id="rId13"/>
    <p:sldId id="283" r:id="rId14"/>
    <p:sldId id="272" r:id="rId15"/>
    <p:sldId id="294" r:id="rId16"/>
    <p:sldId id="284" r:id="rId17"/>
    <p:sldId id="269" r:id="rId18"/>
    <p:sldId id="270" r:id="rId19"/>
    <p:sldId id="285" r:id="rId20"/>
    <p:sldId id="286" r:id="rId21"/>
    <p:sldId id="287" r:id="rId22"/>
    <p:sldId id="275" r:id="rId23"/>
    <p:sldId id="273" r:id="rId24"/>
    <p:sldId id="274" r:id="rId25"/>
    <p:sldId id="276" r:id="rId26"/>
    <p:sldId id="277" r:id="rId27"/>
    <p:sldId id="278" r:id="rId28"/>
    <p:sldId id="279" r:id="rId29"/>
    <p:sldId id="288" r:id="rId30"/>
    <p:sldId id="289" r:id="rId31"/>
    <p:sldId id="293" r:id="rId32"/>
    <p:sldId id="290" r:id="rId33"/>
    <p:sldId id="291" r:id="rId34"/>
    <p:sldId id="292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94309"/>
  </p:normalViewPr>
  <p:slideViewPr>
    <p:cSldViewPr snapToGrid="0" snapToObjects="1">
      <p:cViewPr>
        <p:scale>
          <a:sx n="126" d="100"/>
          <a:sy n="126" d="100"/>
        </p:scale>
        <p:origin x="50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C1B047-B468-6C41-97D3-D438BB2E4972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CC7FFA-AD3C-1B49-A3DB-8FA99A19661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52643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C7FFA-AD3C-1B49-A3DB-8FA99A196615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1238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C7FFA-AD3C-1B49-A3DB-8FA99A196615}" type="slidenum">
              <a:rPr kumimoji="1" lang="ko-KR" altLang="en-US" smtClean="0"/>
              <a:t>32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35471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762DCB-CD8B-E841-BAE1-D366594ED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B58E42-27F9-684D-AFA1-8816FF57A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3E2FAD-DE1E-E644-B1DD-0B4CE2C06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AAA950-2D50-CA41-82ED-AACB5E3FE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14E931-5399-DF4E-A01B-3AF98AD37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590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538252-CEA3-D24E-9699-1EE06726A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55A8B9-F2BF-1541-8457-0A6B40311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927288-2939-AB46-875B-5AEA0CCE7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44149C-A042-F742-8481-CEADC582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C2C913-DD0E-EC46-A914-B87E7DCDD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475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8C038AF-4D42-8F4D-9150-99FA49DD1A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058B32-4C7B-4441-B3A6-EC855C1BF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ABCB3F-F8C2-BC45-9A9F-88C1B8C26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798108-49D4-BC47-9CA0-3DF7CC9F2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2DB7A-FC34-084A-9BD5-3ACE4009B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585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265A69-ECA1-9B48-9D5A-6D2D5B85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E976DC-9DAF-E64E-BFEA-BECEF6C27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AF7FEC-B56D-7D40-8619-34A7A9FFA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16756A-1057-C448-9B65-FADF05B5B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0E3D43-7632-684E-BBE7-7617D8C74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48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59B57-C6FF-5741-96B7-581AF6527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A94219-FFAB-4541-A66B-CC9E8A5C4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5B1A58-C8A3-FC46-B80C-ED339ABA4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88B3D3-F975-CE4A-9DC5-77F93084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2DE10E-4221-0642-9499-2BD9B083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7786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90F2CC-FA37-0B40-8977-21E08B8ED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16314B-2DD4-EC48-9E1D-ADC434B5C7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53D863-D57B-7644-AC07-62AACFC30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595989-4803-6242-9C32-37F46E738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FCC1D8-7C37-7D42-ABC7-231F7E554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52C4DB-6648-114C-BD37-D79E448F9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3261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A0B33-743B-2A4E-8266-BFF35AAEC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07D6C0-9086-924D-9E6F-75E71F76F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A2A8F2-7128-4042-A83C-866D731C7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16BA09-607A-FB43-B26B-519309D0C7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E831BE0-1355-C24B-A4D8-C504D33E9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BC8BDE9-5BE7-7548-9191-59C9CD729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4A0FA53-7447-6B42-BE7E-D96A5754C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E4593D-9E5D-D94D-9ED2-F5BBE970F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0712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B254E1-6CC3-9042-98FD-4BC6326AA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3B4FBC1-F361-8B43-AF36-0DA44D38A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5FC3196-FC7A-2B4A-9498-64F4EB29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5685986-D591-1848-81E3-595499A81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0100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F280BC6-A14B-C144-A7DD-25C7162AA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D364A8-F081-6D4A-AB40-C336AF268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8131B31-EB68-574B-863C-B32ECCA26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42109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6846A5-74DD-9846-B22F-109B6EE89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F5E1FF-1B97-2D47-8D60-F4684A409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9F7336-BC0D-DA4D-9519-973DC5EABC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F8F9C7-78D4-9547-9513-49C63618C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AA30CC-C88F-BF4C-918A-EE7AAF839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D6886C-D24A-3847-BAB7-A98A20A78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7131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A8868-2D6A-6D48-B838-495E65261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07B4DBE-7A8F-024D-BFD0-C705F3FE3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3B2BD9-9C1F-7348-8D2D-F2EC6F6FB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9743D8-B645-B24B-93E6-E2CF754C0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98FB79-0AD6-B648-A887-0A1893B13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25EC22-C92D-FE4F-AAF4-795F470DD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9988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AEC409-A8D5-8B4E-8B10-652216726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2430BC-3456-434C-B5F4-BF1F10A01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82F88A-D9B4-A14C-8E5A-1B9D3016D6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A5C2E-64CE-D249-82C8-B499CFDF1FDC}" type="datetimeFigureOut">
              <a:rPr kumimoji="1" lang="ko-KR" altLang="en-US" smtClean="0"/>
              <a:t>2018. 12. 10.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2F70C7-F272-1342-8298-8FCE7F8982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605208-91AF-2640-BDC0-7EC24C086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02DB-CF94-1141-950B-35EB746B91B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873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heonuk.wix.com/danmyeo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G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JP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363BB-82C4-F842-9FF3-BC1C065514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E89660-E74C-0C40-A547-BEAC4FDC2A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  <a14:imgEffect>
                      <a14:saturation sat="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r="9225"/>
          <a:stretch/>
        </p:blipFill>
        <p:spPr>
          <a:xfrm>
            <a:off x="1560723" y="0"/>
            <a:ext cx="9070554" cy="6858000"/>
          </a:xfrm>
          <a:prstGeom prst="rect">
            <a:avLst/>
          </a:prstGeom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B08C08C4-7C9D-1549-BF5D-E1837DB41FD5}"/>
              </a:ext>
            </a:extLst>
          </p:cNvPr>
          <p:cNvCxnSpPr>
            <a:cxnSpLocks/>
          </p:cNvCxnSpPr>
          <p:nvPr/>
        </p:nvCxnSpPr>
        <p:spPr>
          <a:xfrm>
            <a:off x="4352274" y="2388689"/>
            <a:ext cx="3487451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364AF290-65A8-014D-B77A-1CA158CAB518}"/>
              </a:ext>
            </a:extLst>
          </p:cNvPr>
          <p:cNvCxnSpPr>
            <a:cxnSpLocks/>
          </p:cNvCxnSpPr>
          <p:nvPr/>
        </p:nvCxnSpPr>
        <p:spPr>
          <a:xfrm>
            <a:off x="4339574" y="3885435"/>
            <a:ext cx="3487451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CC61D6B-B845-ED42-B7B3-1690E35DB27B}"/>
              </a:ext>
            </a:extLst>
          </p:cNvPr>
          <p:cNvSpPr txBox="1"/>
          <p:nvPr/>
        </p:nvSpPr>
        <p:spPr>
          <a:xfrm>
            <a:off x="4619623" y="2625480"/>
            <a:ext cx="2952751" cy="10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solidFill>
                  <a:schemeClr val="bg1"/>
                </a:solidFill>
                <a:latin typeface="Avenir Roman" panose="02000503020000020003" pitchFamily="2" charset="0"/>
                <a:ea typeface="Apple Symbols" panose="02000000000000000000" pitchFamily="2" charset="-79"/>
                <a:cs typeface="Apple Symbols" panose="02000000000000000000" pitchFamily="2" charset="-79"/>
              </a:rPr>
              <a:t>COMEDU</a:t>
            </a:r>
          </a:p>
          <a:p>
            <a:pPr algn="ctr">
              <a:lnSpc>
                <a:spcPct val="130000"/>
              </a:lnSpc>
            </a:pPr>
            <a:r>
              <a:rPr kumimoji="1" lang="en-US" altLang="ko-KR" sz="2400" dirty="0" err="1">
                <a:solidFill>
                  <a:schemeClr val="bg1"/>
                </a:solidFill>
                <a:latin typeface="Avenir Roman" panose="02000503020000020003" pitchFamily="2" charset="0"/>
                <a:ea typeface="Apple Symbols" panose="02000000000000000000" pitchFamily="2" charset="-79"/>
                <a:cs typeface="Apple Symbols" panose="02000000000000000000" pitchFamily="2" charset="-79"/>
              </a:rPr>
              <a:t>ForeLearner</a:t>
            </a:r>
            <a:endParaRPr kumimoji="1" lang="ko-KR" altLang="en-US" sz="2400" dirty="0">
              <a:solidFill>
                <a:schemeClr val="bg1"/>
              </a:solidFill>
              <a:latin typeface="Avenir Roman" panose="02000503020000020003" pitchFamily="2" charset="0"/>
              <a:ea typeface="Nanum Gothic" panose="020D0604000000000000" pitchFamily="34" charset="-127"/>
              <a:cs typeface="Apple Symbols" panose="02000000000000000000" pitchFamily="2" charset="-79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4CF66C-124D-8D4E-A9F5-B5FC36ABCCC7}"/>
              </a:ext>
            </a:extLst>
          </p:cNvPr>
          <p:cNvSpPr txBox="1"/>
          <p:nvPr/>
        </p:nvSpPr>
        <p:spPr>
          <a:xfrm>
            <a:off x="3644898" y="4932351"/>
            <a:ext cx="490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err="1">
                <a:solidFill>
                  <a:schemeClr val="bg1"/>
                </a:solidFill>
              </a:rPr>
              <a:t>박천욱</a:t>
            </a:r>
            <a:r>
              <a:rPr kumimoji="1" lang="ko-KR" altLang="en-US" dirty="0">
                <a:solidFill>
                  <a:schemeClr val="bg1"/>
                </a:solidFill>
              </a:rPr>
              <a:t>  박준호  </a:t>
            </a:r>
            <a:r>
              <a:rPr kumimoji="1" lang="ko-KR" altLang="en-US" dirty="0" err="1">
                <a:solidFill>
                  <a:schemeClr val="bg1"/>
                </a:solidFill>
              </a:rPr>
              <a:t>안형근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227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1A2BFCF-7024-1341-AB01-0D3CC8160C26}"/>
              </a:ext>
            </a:extLst>
          </p:cNvPr>
          <p:cNvSpPr txBox="1"/>
          <p:nvPr/>
        </p:nvSpPr>
        <p:spPr>
          <a:xfrm>
            <a:off x="2895034" y="1165200"/>
            <a:ext cx="5685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800" i="1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2. Collect Project Member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EA6C7AE3-B794-D446-B1EF-BF965A6C87CE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E37F375-E31F-7E48-9137-20685C4A286C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이 사이트에선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뭘 할 수 있어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?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5F8A41-E08C-7E4A-92B3-3E781A968203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55C62C-1B57-7844-9F50-B44075D34340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C1C7FB-D5F1-CD49-A2E2-FA1D823F35D0}"/>
              </a:ext>
            </a:extLst>
          </p:cNvPr>
          <p:cNvSpPr txBox="1"/>
          <p:nvPr/>
        </p:nvSpPr>
        <p:spPr>
          <a:xfrm>
            <a:off x="241007" y="2175677"/>
            <a:ext cx="2272731" cy="5405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핵심기능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3553B9-2D5E-BC4D-96BB-DA2DADC9DE71}"/>
              </a:ext>
            </a:extLst>
          </p:cNvPr>
          <p:cNvSpPr txBox="1"/>
          <p:nvPr/>
        </p:nvSpPr>
        <p:spPr>
          <a:xfrm>
            <a:off x="3518014" y="2853620"/>
            <a:ext cx="2047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등록하기</a:t>
            </a:r>
            <a:endParaRPr kumimoji="1" lang="en-US" altLang="ko-KR" sz="28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F81064-206C-C349-ABB6-42D0577A00E6}"/>
              </a:ext>
            </a:extLst>
          </p:cNvPr>
          <p:cNvSpPr txBox="1"/>
          <p:nvPr/>
        </p:nvSpPr>
        <p:spPr>
          <a:xfrm>
            <a:off x="3346046" y="3717421"/>
            <a:ext cx="2391679" cy="787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나는 이런 사람이고</a:t>
            </a:r>
            <a:endParaRPr lang="en-US" altLang="ko-KR" sz="16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 </a:t>
            </a:r>
            <a:r>
              <a:rPr lang="ko-KR" altLang="en-US" sz="1600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이런이런걸</a:t>
            </a:r>
            <a:r>
              <a:rPr lang="ko-KR" altLang="en-US" sz="16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할 수 있다</a:t>
            </a:r>
            <a:r>
              <a:rPr lang="en-US" altLang="ko-KR" sz="16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6C47E060-688A-294C-A4DF-441280E9C173}"/>
              </a:ext>
            </a:extLst>
          </p:cNvPr>
          <p:cNvCxnSpPr>
            <a:cxnSpLocks/>
          </p:cNvCxnSpPr>
          <p:nvPr/>
        </p:nvCxnSpPr>
        <p:spPr>
          <a:xfrm flipV="1">
            <a:off x="6489438" y="2445943"/>
            <a:ext cx="1" cy="2350818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BDF3A83C-B1AD-EC48-9F46-7D4302F222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4173" y="1688420"/>
            <a:ext cx="3460131" cy="411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83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EA6C7AE3-B794-D446-B1EF-BF965A6C87CE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E37F375-E31F-7E48-9137-20685C4A286C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이 사이트에선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뭘 할 수 있어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?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5F8A41-E08C-7E4A-92B3-3E781A968203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55C62C-1B57-7844-9F50-B44075D34340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C1C7FB-D5F1-CD49-A2E2-FA1D823F35D0}"/>
              </a:ext>
            </a:extLst>
          </p:cNvPr>
          <p:cNvSpPr txBox="1"/>
          <p:nvPr/>
        </p:nvSpPr>
        <p:spPr>
          <a:xfrm>
            <a:off x="241007" y="2175677"/>
            <a:ext cx="2272731" cy="5405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핵심기능</a:t>
            </a: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6C47E060-688A-294C-A4DF-441280E9C173}"/>
              </a:ext>
            </a:extLst>
          </p:cNvPr>
          <p:cNvCxnSpPr>
            <a:cxnSpLocks/>
          </p:cNvCxnSpPr>
          <p:nvPr/>
        </p:nvCxnSpPr>
        <p:spPr>
          <a:xfrm flipV="1">
            <a:off x="5247754" y="2492293"/>
            <a:ext cx="1" cy="2350818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B1B723C-3BD4-F545-8383-570CC57A153F}"/>
              </a:ext>
            </a:extLst>
          </p:cNvPr>
          <p:cNvSpPr txBox="1"/>
          <p:nvPr/>
        </p:nvSpPr>
        <p:spPr>
          <a:xfrm>
            <a:off x="2911684" y="2830414"/>
            <a:ext cx="2047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찾아보기</a:t>
            </a:r>
            <a:endParaRPr kumimoji="1" lang="en-US" altLang="ko-KR" sz="28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C7A372-9632-9540-AECC-8A13BDC1542B}"/>
              </a:ext>
            </a:extLst>
          </p:cNvPr>
          <p:cNvSpPr txBox="1"/>
          <p:nvPr/>
        </p:nvSpPr>
        <p:spPr>
          <a:xfrm>
            <a:off x="2276682" y="3747697"/>
            <a:ext cx="3317745" cy="701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등록한 회원들을 </a:t>
            </a:r>
            <a:endParaRPr lang="en-US" altLang="ko-KR" sz="14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실력별</a:t>
            </a:r>
            <a:r>
              <a:rPr lang="en-US" altLang="ko-KR" sz="14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</a:t>
            </a:r>
            <a:r>
              <a:rPr lang="ko-KR" altLang="en-US" sz="14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분야별</a:t>
            </a:r>
            <a:r>
              <a:rPr lang="en-US" altLang="ko-KR" sz="14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r>
              <a:rPr lang="ko-KR" altLang="en-US" sz="14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조회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2994523-F54C-5D4B-9D55-C08F0C94C1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2943" y="1901449"/>
            <a:ext cx="6547600" cy="324545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6423A41-0213-0046-94DB-4B629FB4ACEC}"/>
              </a:ext>
            </a:extLst>
          </p:cNvPr>
          <p:cNvSpPr txBox="1"/>
          <p:nvPr/>
        </p:nvSpPr>
        <p:spPr>
          <a:xfrm>
            <a:off x="2895034" y="1165200"/>
            <a:ext cx="5685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800" i="1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2. Collect Project Member</a:t>
            </a:r>
          </a:p>
        </p:txBody>
      </p:sp>
    </p:spTree>
    <p:extLst>
      <p:ext uri="{BB962C8B-B14F-4D97-AF65-F5344CB8AC3E}">
        <p14:creationId xmlns:p14="http://schemas.microsoft.com/office/powerpoint/2010/main" val="3391077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1A2BFCF-7024-1341-AB01-0D3CC8160C26}"/>
              </a:ext>
            </a:extLst>
          </p:cNvPr>
          <p:cNvSpPr txBox="1"/>
          <p:nvPr/>
        </p:nvSpPr>
        <p:spPr>
          <a:xfrm>
            <a:off x="2875445" y="1165200"/>
            <a:ext cx="5685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800" i="1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3. Communication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EA6C7AE3-B794-D446-B1EF-BF965A6C87CE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E37F375-E31F-7E48-9137-20685C4A286C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이 사이트에선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뭘 할 수 있어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?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5F8A41-E08C-7E4A-92B3-3E781A968203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55C62C-1B57-7844-9F50-B44075D34340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C1C7FB-D5F1-CD49-A2E2-FA1D823F35D0}"/>
              </a:ext>
            </a:extLst>
          </p:cNvPr>
          <p:cNvSpPr txBox="1"/>
          <p:nvPr/>
        </p:nvSpPr>
        <p:spPr>
          <a:xfrm>
            <a:off x="241007" y="2175677"/>
            <a:ext cx="2272731" cy="5405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핵심기능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8E68B1-400B-3C4C-BB82-63B551C6FC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1668" y="1779500"/>
            <a:ext cx="7731760" cy="401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44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이 사이트는</a:t>
            </a:r>
            <a:b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</a:b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뭐가 달라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?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B4992C-163E-2941-9A53-5683BBF417C9}"/>
              </a:ext>
            </a:extLst>
          </p:cNvPr>
          <p:cNvSpPr txBox="1"/>
          <p:nvPr/>
        </p:nvSpPr>
        <p:spPr>
          <a:xfrm>
            <a:off x="241007" y="2175677"/>
            <a:ext cx="2272731" cy="5405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차별성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FA249EE-C5B3-C14C-9DB4-AD60EAF8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9676" y="139801"/>
            <a:ext cx="6360160" cy="65783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B155E7-B93A-6347-95CE-FC3F35C08019}"/>
              </a:ext>
            </a:extLst>
          </p:cNvPr>
          <p:cNvSpPr txBox="1"/>
          <p:nvPr/>
        </p:nvSpPr>
        <p:spPr>
          <a:xfrm>
            <a:off x="3522323" y="3040573"/>
            <a:ext cx="3014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동영상 강의</a:t>
            </a:r>
            <a:r>
              <a:rPr kumimoji="1" lang="en-US" altLang="ko-KR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X</a:t>
            </a:r>
          </a:p>
          <a:p>
            <a:pPr algn="ctr"/>
            <a:r>
              <a:rPr kumimoji="1" lang="en-US" altLang="ko-KR" sz="1200" strike="sngStrike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ex) </a:t>
            </a:r>
            <a:r>
              <a:rPr kumimoji="1" lang="ko-KR" altLang="en-US" sz="1200" strike="sngStrike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생활코딩</a:t>
            </a:r>
            <a:endParaRPr kumimoji="1" lang="en-US" altLang="ko-KR" sz="1200" strike="sngStrike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D06553-F503-AA4B-B4F4-B747B469B010}"/>
              </a:ext>
            </a:extLst>
          </p:cNvPr>
          <p:cNvSpPr txBox="1"/>
          <p:nvPr/>
        </p:nvSpPr>
        <p:spPr>
          <a:xfrm>
            <a:off x="8307683" y="3040573"/>
            <a:ext cx="3014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검증된 팀원 모집</a:t>
            </a:r>
            <a:endParaRPr kumimoji="1" lang="en-US" altLang="ko-KR" sz="28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en-US" altLang="ko-KR" sz="12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ex) </a:t>
            </a:r>
            <a:r>
              <a:rPr kumimoji="1" lang="ko-KR" altLang="en-US" sz="12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같은 관심분야는 덤❤️</a:t>
            </a:r>
            <a:endParaRPr kumimoji="1" lang="en-US" altLang="ko-KR" sz="12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5824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이 사이트는</a:t>
            </a:r>
            <a:b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</a:b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뭐가 달라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?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B4992C-163E-2941-9A53-5683BBF417C9}"/>
              </a:ext>
            </a:extLst>
          </p:cNvPr>
          <p:cNvSpPr txBox="1"/>
          <p:nvPr/>
        </p:nvSpPr>
        <p:spPr>
          <a:xfrm>
            <a:off x="241007" y="2175677"/>
            <a:ext cx="2272731" cy="5405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차별성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FA249EE-C5B3-C14C-9DB4-AD60EAF8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7509" y="139801"/>
            <a:ext cx="6360160" cy="65783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B155E7-B93A-6347-95CE-FC3F35C08019}"/>
              </a:ext>
            </a:extLst>
          </p:cNvPr>
          <p:cNvSpPr txBox="1"/>
          <p:nvPr/>
        </p:nvSpPr>
        <p:spPr>
          <a:xfrm>
            <a:off x="3522323" y="3040573"/>
            <a:ext cx="3014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동영상 강의</a:t>
            </a:r>
            <a:r>
              <a:rPr kumimoji="1" lang="en-US" altLang="ko-KR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X</a:t>
            </a:r>
          </a:p>
          <a:p>
            <a:pPr algn="ctr"/>
            <a:r>
              <a:rPr kumimoji="1" lang="en-US" altLang="ko-KR" sz="1200" strike="sngStrike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ex) </a:t>
            </a:r>
            <a:r>
              <a:rPr kumimoji="1" lang="ko-KR" altLang="en-US" sz="1200" strike="sngStrike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생활코딩</a:t>
            </a:r>
            <a:endParaRPr kumimoji="1" lang="en-US" altLang="ko-KR" sz="1200" strike="sngStrike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88FD2C-E94F-6345-907D-9ECBEA16D4BC}"/>
              </a:ext>
            </a:extLst>
          </p:cNvPr>
          <p:cNvSpPr txBox="1"/>
          <p:nvPr/>
        </p:nvSpPr>
        <p:spPr>
          <a:xfrm>
            <a:off x="8307683" y="3040573"/>
            <a:ext cx="3014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검증된 팀원 모집</a:t>
            </a:r>
            <a:endParaRPr kumimoji="1" lang="en-US" altLang="ko-KR" sz="28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en-US" altLang="ko-KR" sz="12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ex) </a:t>
            </a:r>
            <a:r>
              <a:rPr kumimoji="1" lang="ko-KR" altLang="en-US" sz="12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같은 관심분야는 덤❤️</a:t>
            </a:r>
            <a:endParaRPr kumimoji="1" lang="en-US" altLang="ko-KR" sz="12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9404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A6F1A4F-B981-B34F-A9A5-13A0434DC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470DFF-0884-B446-A837-9264A420554B}"/>
              </a:ext>
            </a:extLst>
          </p:cNvPr>
          <p:cNvSpPr txBox="1"/>
          <p:nvPr/>
        </p:nvSpPr>
        <p:spPr>
          <a:xfrm>
            <a:off x="169887" y="3158733"/>
            <a:ext cx="2272731" cy="5405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링크</a:t>
            </a:r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5885A746-6438-7E4D-A0C0-F88C342FF66E}"/>
              </a:ext>
            </a:extLst>
          </p:cNvPr>
          <p:cNvSpPr txBox="1"/>
          <p:nvPr/>
        </p:nvSpPr>
        <p:spPr>
          <a:xfrm>
            <a:off x="4105332" y="3158733"/>
            <a:ext cx="6423953" cy="5264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https://</a:t>
            </a:r>
            <a:r>
              <a:rPr kumimoji="1" lang="en-US" altLang="ko-KR" sz="2400" dirty="0" err="1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cheonuk.wix.com</a:t>
            </a: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/</a:t>
            </a:r>
            <a:r>
              <a:rPr kumimoji="1" lang="en-US" altLang="ko-KR" sz="2400" dirty="0" err="1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danmyeong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15406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82730"/>
            <a:ext cx="1282896" cy="5264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API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API</a:t>
            </a:r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를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b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</a:b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내놔라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“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"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862" y="894723"/>
            <a:ext cx="8048138" cy="503008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661138" y="1019908"/>
            <a:ext cx="1482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DB</a:t>
            </a:r>
            <a:endParaRPr lang="ko-KR" altLang="en-US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2478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API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API</a:t>
            </a:r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를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내놔라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61138" y="1019908"/>
            <a:ext cx="1482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DB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5138" y="926855"/>
            <a:ext cx="8006862" cy="500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018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API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61138" y="1019908"/>
            <a:ext cx="1482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DB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5971" y="860914"/>
            <a:ext cx="8076029" cy="50475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F9ECAA-C531-9544-8CBE-43AA7C30AB01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API</a:t>
            </a:r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를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내놔라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5030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API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81607" y="5439508"/>
            <a:ext cx="8897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Filter() – </a:t>
            </a:r>
            <a:r>
              <a:rPr lang="ko-KR" altLang="en-US" dirty="0"/>
              <a:t>검색 및 </a:t>
            </a:r>
            <a:r>
              <a:rPr lang="en-US" altLang="ko-KR" dirty="0" err="1"/>
              <a:t>decrease&amp;conquer</a:t>
            </a:r>
            <a:r>
              <a:rPr lang="ko-KR" altLang="en-US" dirty="0"/>
              <a:t>의 핵심</a:t>
            </a:r>
            <a:r>
              <a:rPr lang="en-US" altLang="ko-KR" dirty="0"/>
              <a:t>!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591" y="950201"/>
            <a:ext cx="6935409" cy="433463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4F282EF-A4F5-D649-831F-A36781F383EE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API</a:t>
            </a:r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를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내놔라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9153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4C5E6D47-3C77-E047-AC9E-DFFEB734B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8DD9CC-A92B-3247-A732-C9AF9E776974}"/>
              </a:ext>
            </a:extLst>
          </p:cNvPr>
          <p:cNvSpPr txBox="1"/>
          <p:nvPr/>
        </p:nvSpPr>
        <p:spPr>
          <a:xfrm>
            <a:off x="4619623" y="2624615"/>
            <a:ext cx="2952751" cy="10248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Myriad Pro" panose="020B0503030403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COMEDU</a:t>
            </a:r>
          </a:p>
          <a:p>
            <a:pPr algn="ctr">
              <a:lnSpc>
                <a:spcPct val="130000"/>
              </a:lnSpc>
            </a:pPr>
            <a:r>
              <a:rPr kumimoji="1" lang="en-US" altLang="ko-KR" sz="2400" dirty="0" err="1">
                <a:latin typeface="Myriad Pro" panose="020B0503030403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ForeLearner</a:t>
            </a:r>
            <a:endParaRPr kumimoji="1" lang="ko-KR" altLang="en-US" sz="2400" dirty="0">
              <a:latin typeface="Myriad Pro" panose="020B0503030403020204" pitchFamily="34" charset="0"/>
              <a:ea typeface="Nanum Gothic" panose="020D0604000000000000" pitchFamily="34" charset="-127"/>
              <a:cs typeface="Apple Symbols" panose="02000000000000000000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7BF888-DAD1-7645-9000-C85CF338F3B6}"/>
              </a:ext>
            </a:extLst>
          </p:cNvPr>
          <p:cNvSpPr txBox="1"/>
          <p:nvPr/>
        </p:nvSpPr>
        <p:spPr>
          <a:xfrm>
            <a:off x="2368548" y="3137063"/>
            <a:ext cx="745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r>
              <a:rPr kumimoji="1" lang="ko-KR" altLang="en-US" i="1" dirty="0" err="1">
                <a:latin typeface="Gulim" panose="020B0600000101010101" pitchFamily="34" charset="-127"/>
                <a:ea typeface="Gulim" panose="020B0600000101010101" pitchFamily="34" charset="-127"/>
              </a:rPr>
              <a:t>컴교에선</a:t>
            </a:r>
            <a:r>
              <a:rPr kumimoji="1" lang="ko-KR" altLang="en-US" i="1" dirty="0">
                <a:latin typeface="Gulim" panose="020B0600000101010101" pitchFamily="34" charset="-127"/>
                <a:ea typeface="Gulim" panose="020B0600000101010101" pitchFamily="34" charset="-127"/>
              </a:rPr>
              <a:t> 배움에 대한 갈증이 채워지지 않아</a:t>
            </a:r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...!”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3408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59259E-6 L 0 -0.1516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API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1607" y="1019908"/>
            <a:ext cx="8393328" cy="41616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81607" y="5439508"/>
            <a:ext cx="8897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Id() -</a:t>
            </a:r>
            <a:r>
              <a:rPr lang="ko-KR" altLang="en-US" dirty="0"/>
              <a:t>작업중인 사용자의 아이디를 데이터베이스로부터 자바스크립트 코드로 받아옴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C04CEB-C387-9D47-9E4C-3418098273D7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API</a:t>
            </a:r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를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내놔라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405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API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94185" y="5404339"/>
            <a:ext cx="8569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collapse() - </a:t>
            </a:r>
            <a:r>
              <a:rPr lang="ko-KR" altLang="en-US" dirty="0"/>
              <a:t>컨테이너를 사라지게 한다</a:t>
            </a:r>
            <a:r>
              <a:rPr lang="en-US" altLang="ko-KR" dirty="0"/>
              <a:t>. </a:t>
            </a:r>
            <a:r>
              <a:rPr lang="ko-KR" altLang="en-US" dirty="0"/>
              <a:t>사용자의 선택에 따라 화면에 </a:t>
            </a:r>
            <a:r>
              <a:rPr lang="ko-KR" altLang="en-US" dirty="0" err="1"/>
              <a:t>다른게</a:t>
            </a:r>
            <a:r>
              <a:rPr lang="ko-KR" altLang="en-US" dirty="0"/>
              <a:t> 나옴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8684" y="1005793"/>
            <a:ext cx="8517878" cy="42234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0DD38F8-06C8-644E-ABDE-966DC436F608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API</a:t>
            </a:r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를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내놔라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97558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API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73911" y="5404339"/>
            <a:ext cx="880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expand()-</a:t>
            </a:r>
            <a:r>
              <a:rPr lang="ko-KR" altLang="en-US" dirty="0"/>
              <a:t>컨테이너를 보이게 한다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3912" y="934721"/>
            <a:ext cx="8801564" cy="43641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315E242-758A-D945-8F65-88E14E5329D7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API</a:t>
            </a:r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를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내놔라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8495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API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01815" y="5427785"/>
            <a:ext cx="890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이벤트 </a:t>
            </a:r>
            <a:r>
              <a:rPr lang="ko-KR" altLang="en-US" dirty="0" err="1"/>
              <a:t>핸들러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클릭에 대한 이벤트 처리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7595" y="933938"/>
            <a:ext cx="8732216" cy="43297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5D075F3-429F-6B42-95AA-0E98BE76C0D8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API</a:t>
            </a:r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를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내놔라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1701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API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53056" y="5404339"/>
            <a:ext cx="8850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getEmail</a:t>
            </a:r>
            <a:r>
              <a:rPr lang="en-US" altLang="ko-KR" dirty="0"/>
              <a:t>()-</a:t>
            </a:r>
            <a:r>
              <a:rPr lang="ko-KR" altLang="en-US" dirty="0"/>
              <a:t>작업중인 사용자의 </a:t>
            </a:r>
            <a:r>
              <a:rPr lang="ko-KR" altLang="en-US" dirty="0" err="1"/>
              <a:t>이메일을</a:t>
            </a:r>
            <a:r>
              <a:rPr lang="ko-KR" altLang="en-US" dirty="0"/>
              <a:t> 데이터베이스로부터 자바스크립트 코드로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3056" y="923348"/>
            <a:ext cx="8850430" cy="4388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882AAF-F733-AA48-ADAF-98F0DED96DA7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API</a:t>
            </a:r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를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내놔라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3497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페이지코드</a:t>
            </a: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플랫폼을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플랫폼답게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416" y="1088439"/>
            <a:ext cx="7823688" cy="479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1556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페이지코드</a:t>
            </a: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플랫폼을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플랫폼답게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156" y="1007975"/>
            <a:ext cx="6428934" cy="491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655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페이지코드</a:t>
            </a: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플랫폼을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플랫폼답게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111" y="894222"/>
            <a:ext cx="5493812" cy="506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1610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735924" y="2193566"/>
            <a:ext cx="1282896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페이지코드</a:t>
            </a: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플랫폼을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플랫폼답게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959" y="938647"/>
            <a:ext cx="9115864" cy="498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3337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496804" y="2231348"/>
            <a:ext cx="1852247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Database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52913" y="3490104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Tables</a:t>
            </a:r>
          </a:p>
          <a:p>
            <a:pPr algn="ctr"/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069" y="1460383"/>
            <a:ext cx="9142591" cy="53885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068" y="3342453"/>
            <a:ext cx="8970915" cy="7854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52069" y="2231348"/>
            <a:ext cx="914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멤버 구하기 </a:t>
            </a:r>
            <a:r>
              <a:rPr lang="en-US" altLang="ko-KR" dirty="0"/>
              <a:t>Table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752069" y="4416774"/>
            <a:ext cx="914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Inner Courses Table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4256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45D4639-F1EE-F343-914D-D43013600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A7728C-190B-5249-A709-5FC00CA0D5BE}"/>
              </a:ext>
            </a:extLst>
          </p:cNvPr>
          <p:cNvSpPr txBox="1"/>
          <p:nvPr/>
        </p:nvSpPr>
        <p:spPr>
          <a:xfrm>
            <a:off x="4715883" y="1583689"/>
            <a:ext cx="2750002" cy="10248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Myriad Pro" panose="020B0503030403020204" pitchFamily="34" charset="0"/>
                <a:ea typeface="Apple Symbols" panose="02000000000000000000" pitchFamily="2" charset="-79"/>
                <a:cs typeface="Myriad Arabic" pitchFamily="2" charset="-78"/>
              </a:rPr>
              <a:t>COMEDU</a:t>
            </a:r>
          </a:p>
          <a:p>
            <a:pPr algn="ctr">
              <a:lnSpc>
                <a:spcPct val="130000"/>
              </a:lnSpc>
            </a:pPr>
            <a:r>
              <a:rPr kumimoji="1" lang="en-US" altLang="ko-KR" sz="2400" dirty="0" err="1">
                <a:latin typeface="Myriad Pro" panose="020B0503030403020204" pitchFamily="34" charset="0"/>
                <a:ea typeface="Apple Symbols" panose="02000000000000000000" pitchFamily="2" charset="-79"/>
                <a:cs typeface="Myriad Arabic" pitchFamily="2" charset="-78"/>
              </a:rPr>
              <a:t>ForeLearner</a:t>
            </a:r>
            <a:endParaRPr kumimoji="1" lang="ko-KR" altLang="en-US" sz="2400" dirty="0">
              <a:latin typeface="Myriad Pro" panose="020B0503030403020204" pitchFamily="34" charset="0"/>
              <a:ea typeface="Nanum Gothic" panose="020D0604000000000000" pitchFamily="34" charset="-127"/>
              <a:cs typeface="Myriad Arabic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369D3C-A5B5-BB43-AEA5-9182DE29C49E}"/>
              </a:ext>
            </a:extLst>
          </p:cNvPr>
          <p:cNvSpPr txBox="1"/>
          <p:nvPr/>
        </p:nvSpPr>
        <p:spPr>
          <a:xfrm>
            <a:off x="2363434" y="3081126"/>
            <a:ext cx="7454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dirty="0" err="1">
                <a:latin typeface="Adobe Arabic" panose="02040503050201020203" pitchFamily="18" charset="-78"/>
                <a:ea typeface="Nanum Myeongjo" panose="02020603020101020101" pitchFamily="18" charset="-127"/>
                <a:cs typeface="Adobe Arabic" panose="02040503050201020203" pitchFamily="18" charset="-78"/>
              </a:rPr>
              <a:t>컴교인을</a:t>
            </a:r>
            <a:r>
              <a:rPr kumimoji="1" lang="ko-KR" altLang="en-US" sz="2400" dirty="0">
                <a:latin typeface="Adobe Arabic" panose="02040503050201020203" pitchFamily="18" charset="-78"/>
                <a:ea typeface="Nanum Myeongjo" panose="02020603020101020101" pitchFamily="18" charset="-127"/>
                <a:cs typeface="Adobe Arabic" panose="02040503050201020203" pitchFamily="18" charset="-78"/>
              </a:rPr>
              <a:t> 위한 학습 웹사이트</a:t>
            </a: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A6B6AD91-DECD-5140-BAD0-F3FE30AB3B0E}"/>
              </a:ext>
            </a:extLst>
          </p:cNvPr>
          <p:cNvCxnSpPr>
            <a:cxnSpLocks/>
          </p:cNvCxnSpPr>
          <p:nvPr/>
        </p:nvCxnSpPr>
        <p:spPr>
          <a:xfrm flipH="1">
            <a:off x="5814699" y="2807356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4884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496804" y="2231348"/>
            <a:ext cx="1852247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Database</a:t>
            </a:r>
            <a:endParaRPr kumimoji="1" lang="ko-KR" altLang="en-US" sz="2400" dirty="0">
              <a:latin typeface="Nanum Myeongjo" panose="02020603020101020101" pitchFamily="18" charset="-127"/>
              <a:ea typeface="Nanum Myeongjo" panose="02020603020101020101" pitchFamily="18" charset="-127"/>
              <a:cs typeface="Myriad Arabic" pitchFamily="2" charset="-78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52913" y="3490104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Tables</a:t>
            </a:r>
          </a:p>
          <a:p>
            <a:pPr algn="ctr"/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468"/>
          <a:stretch/>
        </p:blipFill>
        <p:spPr>
          <a:xfrm>
            <a:off x="2968070" y="1545104"/>
            <a:ext cx="8968740" cy="65238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8070" y="3117517"/>
            <a:ext cx="8358554" cy="193062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968070" y="2231348"/>
            <a:ext cx="8968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Outer Courses Table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968070" y="5264293"/>
            <a:ext cx="914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회원 </a:t>
            </a:r>
            <a:r>
              <a:rPr lang="en-US" altLang="ko-KR" dirty="0"/>
              <a:t>Table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85810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391677-66DF-F444-9752-886B3BF8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F6C791C-5719-BC4E-B669-767F24F2A523}"/>
              </a:ext>
            </a:extLst>
          </p:cNvPr>
          <p:cNvSpPr txBox="1"/>
          <p:nvPr/>
        </p:nvSpPr>
        <p:spPr>
          <a:xfrm>
            <a:off x="437990" y="2207105"/>
            <a:ext cx="1852247" cy="5047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고난과 역경</a:t>
            </a: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52913" y="3490104"/>
            <a:ext cx="1622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그리고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, </a:t>
            </a: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해결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41141" y="2008468"/>
            <a:ext cx="9469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플랫폼</a:t>
            </a:r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(</a:t>
            </a:r>
            <a:r>
              <a:rPr lang="en-US" altLang="ko-KR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wix</a:t>
            </a:r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)</a:t>
            </a:r>
            <a:r>
              <a:rPr lang="ko-KR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제공하는</a:t>
            </a:r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API </a:t>
            </a:r>
            <a:r>
              <a:rPr lang="ko-KR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의 데이터베이스 파트가 너무 제한적</a:t>
            </a:r>
            <a:endParaRPr lang="en-US" altLang="ko-KR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41139" y="4892239"/>
            <a:ext cx="914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Nanum Myeongjo" panose="02020603020101020101" pitchFamily="18" charset="-127"/>
                <a:ea typeface="Nanum Myeongjo" panose="02020603020101020101" pitchFamily="18" charset="-127"/>
              </a:rPr>
              <a:t>4. </a:t>
            </a:r>
            <a:r>
              <a:rPr lang="ko-KR" altLang="ko-KR" dirty="0">
                <a:solidFill>
                  <a:srgbClr val="FF0000"/>
                </a:solidFill>
                <a:latin typeface="Nanum Myeongjo" panose="02020603020101020101" pitchFamily="18" charset="-127"/>
                <a:ea typeface="Nanum Myeongjo" panose="02020603020101020101" pitchFamily="18" charset="-127"/>
              </a:rPr>
              <a:t>나무를 심을 줄 몰라도 숲을 만들고 싶어했다</a:t>
            </a:r>
            <a:r>
              <a:rPr lang="en-US" altLang="ko-KR" dirty="0">
                <a:solidFill>
                  <a:srgbClr val="FF0000"/>
                </a:solidFill>
                <a:latin typeface="Nanum Myeongjo" panose="02020603020101020101" pitchFamily="18" charset="-127"/>
                <a:ea typeface="Nanum Myeongjo" panose="02020603020101020101" pitchFamily="18" charset="-127"/>
              </a:rPr>
              <a:t>.</a:t>
            </a:r>
            <a:endParaRPr lang="ko-KR" altLang="ko-KR" dirty="0">
              <a:solidFill>
                <a:srgbClr val="FF0000"/>
              </a:solidFill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41138" y="2589233"/>
            <a:ext cx="94695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2. </a:t>
            </a:r>
            <a:r>
              <a:rPr lang="ko-KR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해당 플랫폼은 자바스크립트를 </a:t>
            </a:r>
            <a:r>
              <a:rPr lang="ko-KR" altLang="en-US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기반</a:t>
            </a:r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. But!!</a:t>
            </a:r>
          </a:p>
          <a:p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-</a:t>
            </a:r>
            <a:r>
              <a:rPr lang="ko-KR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기존 자바스크립트에서 제공하는 기능대신 자체적으로 개발한</a:t>
            </a:r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r>
              <a:rPr lang="en-US" altLang="ko-KR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api</a:t>
            </a:r>
            <a:r>
              <a:rPr lang="ko-KR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를 강제로 사용해야</a:t>
            </a:r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</a:t>
            </a:r>
            <a:r>
              <a:rPr lang="ko-KR" altLang="en-US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함</a:t>
            </a:r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641139" y="3516889"/>
            <a:ext cx="9469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3. </a:t>
            </a:r>
            <a:r>
              <a:rPr lang="ko-KR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웹 서비스를 만든다는 건 결국 사용자를 고려해야 한다</a:t>
            </a:r>
            <a:r>
              <a:rPr lang="en-US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. UI </a:t>
            </a:r>
            <a:r>
              <a:rPr lang="ko-KR" altLang="en-US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및 </a:t>
            </a:r>
            <a:r>
              <a:rPr lang="ko-KR" altLang="en-US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프론트에</a:t>
            </a:r>
            <a:r>
              <a:rPr lang="ko-KR" altLang="ko-KR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도전</a:t>
            </a:r>
          </a:p>
        </p:txBody>
      </p:sp>
    </p:spTree>
    <p:extLst>
      <p:ext uri="{BB962C8B-B14F-4D97-AF65-F5344CB8AC3E}">
        <p14:creationId xmlns:p14="http://schemas.microsoft.com/office/powerpoint/2010/main" val="22605631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31107" y="3297093"/>
            <a:ext cx="16224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앞으론 어떻게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만들어 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나갈거야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?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B4992C-163E-2941-9A53-5683BBF417C9}"/>
              </a:ext>
            </a:extLst>
          </p:cNvPr>
          <p:cNvSpPr txBox="1"/>
          <p:nvPr/>
        </p:nvSpPr>
        <p:spPr>
          <a:xfrm>
            <a:off x="241007" y="2175677"/>
            <a:ext cx="2272731" cy="5405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지향점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D5CCD-0D60-EA47-A821-D35654AC7ADE}"/>
              </a:ext>
            </a:extLst>
          </p:cNvPr>
          <p:cNvSpPr txBox="1"/>
          <p:nvPr/>
        </p:nvSpPr>
        <p:spPr>
          <a:xfrm>
            <a:off x="4140356" y="1991808"/>
            <a:ext cx="6785254" cy="2621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altLang="ko-KR" sz="2800" i="1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“</a:t>
            </a:r>
          </a:p>
          <a:p>
            <a:pPr algn="ctr" fontAlgn="base">
              <a:lnSpc>
                <a:spcPct val="150000"/>
              </a:lnSpc>
            </a:pPr>
            <a:r>
              <a:rPr lang="ko-KR" altLang="en-US" sz="2800" b="1" i="1" u="sng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정</a:t>
            </a:r>
            <a:r>
              <a:rPr lang="en-US" altLang="ko-KR" sz="2800" b="1" i="1" u="sng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.</a:t>
            </a:r>
            <a:r>
              <a:rPr lang="ko-KR" altLang="en-US" sz="2800" b="1" i="1" u="sng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말</a:t>
            </a:r>
            <a:r>
              <a:rPr lang="en-US" altLang="ko-KR" sz="2800" b="1" i="1" u="sng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.</a:t>
            </a:r>
            <a:r>
              <a:rPr lang="ko-KR" altLang="en-US" sz="2800" b="1" i="1" u="sng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로 </a:t>
            </a:r>
            <a:r>
              <a:rPr lang="ko-KR" altLang="en-US" sz="2800" i="1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 사용할 수 있는 </a:t>
            </a:r>
            <a:endParaRPr lang="en-US" altLang="ko-KR" sz="2800" i="1" dirty="0">
              <a:latin typeface="Avenir Light Oblique" panose="020B0402020203090204" pitchFamily="34" charset="0"/>
              <a:ea typeface="Nanum Myeongjo" panose="02020603020101020101" pitchFamily="18" charset="-127"/>
            </a:endParaRPr>
          </a:p>
          <a:p>
            <a:pPr algn="ctr" fontAlgn="base">
              <a:lnSpc>
                <a:spcPct val="150000"/>
              </a:lnSpc>
            </a:pPr>
            <a:r>
              <a:rPr lang="ko-KR" altLang="en-US" sz="2800" i="1" dirty="0" err="1">
                <a:latin typeface="Avenir Light Oblique" panose="020B0402020203090204" pitchFamily="34" charset="0"/>
                <a:ea typeface="Nanum Myeongjo" panose="02020603020101020101" pitchFamily="18" charset="-127"/>
              </a:rPr>
              <a:t>웹페이지로</a:t>
            </a:r>
            <a:r>
              <a:rPr lang="ko-KR" altLang="en-US" sz="2800" i="1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 거듭나는 일</a:t>
            </a:r>
            <a:endParaRPr lang="en-US" altLang="ko-KR" sz="2800" i="1" dirty="0">
              <a:latin typeface="Avenir Light Oblique" panose="020B0402020203090204" pitchFamily="34" charset="0"/>
              <a:ea typeface="Nanum Myeongjo" panose="02020603020101020101" pitchFamily="18" charset="-127"/>
            </a:endParaRPr>
          </a:p>
          <a:p>
            <a:pPr algn="ctr" fontAlgn="base">
              <a:lnSpc>
                <a:spcPct val="150000"/>
              </a:lnSpc>
            </a:pPr>
            <a:r>
              <a:rPr lang="en-US" altLang="ko-KR" sz="2800" i="1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5673717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884264C-EDF1-7E4C-AA34-F27CE84B8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606166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8A9215F-9CDC-E049-8008-5523E26B59E8}"/>
              </a:ext>
            </a:extLst>
          </p:cNvPr>
          <p:cNvSpPr/>
          <p:nvPr/>
        </p:nvSpPr>
        <p:spPr>
          <a:xfrm>
            <a:off x="0" y="0"/>
            <a:ext cx="12192000" cy="69291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모든 문의는</a:t>
            </a:r>
            <a:br>
              <a:rPr kumimoji="1" lang="en-US" altLang="ko-KR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kumimoji="1" lang="ko-KR" altLang="en-US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빠른 </a:t>
            </a:r>
            <a:r>
              <a:rPr kumimoji="1" lang="en-US" altLang="ko-KR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94 </a:t>
            </a:r>
            <a:r>
              <a:rPr kumimoji="1" lang="ko-KR" altLang="en-US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형근이 형님</a:t>
            </a:r>
            <a:r>
              <a:rPr kumimoji="1" lang="en-US" altLang="ko-KR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(26.9</a:t>
            </a:r>
            <a:r>
              <a:rPr kumimoji="1" lang="ko-KR" altLang="en-US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세</a:t>
            </a:r>
            <a:r>
              <a:rPr kumimoji="1" lang="en-US" altLang="ko-KR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kumimoji="1" lang="ko-KR" altLang="en-US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로맨티시스트</a:t>
            </a:r>
            <a:r>
              <a:rPr kumimoji="1" lang="en-US" altLang="ko-KR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kumimoji="1" lang="ko-KR" altLang="en-US" sz="24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께</a:t>
            </a:r>
            <a:endParaRPr kumimoji="1" lang="en-US" altLang="ko-KR" sz="2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/>
            <a:endParaRPr kumimoji="1" lang="en-US" altLang="ko-KR" sz="2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/>
            <a:r>
              <a:rPr kumimoji="1" lang="en-US" altLang="ko-KR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010)</a:t>
            </a:r>
            <a:r>
              <a:rPr kumimoji="1" lang="ko-KR" altLang="en-US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ko-KR" sz="2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6757 2409</a:t>
            </a:r>
            <a:endParaRPr kumimoji="1" lang="ko-KR" altLang="en-US" sz="2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0138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45D4639-F1EE-F343-914D-D43013600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A7728C-190B-5249-A709-5FC00CA0D5BE}"/>
              </a:ext>
            </a:extLst>
          </p:cNvPr>
          <p:cNvSpPr txBox="1"/>
          <p:nvPr/>
        </p:nvSpPr>
        <p:spPr>
          <a:xfrm>
            <a:off x="4715883" y="1583689"/>
            <a:ext cx="2750002" cy="10248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Myriad Pro" panose="020B0503030403020204" pitchFamily="34" charset="0"/>
                <a:ea typeface="Apple Symbols" panose="02000000000000000000" pitchFamily="2" charset="-79"/>
                <a:cs typeface="Myriad Arabic" pitchFamily="2" charset="-78"/>
              </a:rPr>
              <a:t>COMEDU</a:t>
            </a:r>
          </a:p>
          <a:p>
            <a:pPr algn="ctr">
              <a:lnSpc>
                <a:spcPct val="130000"/>
              </a:lnSpc>
            </a:pPr>
            <a:r>
              <a:rPr kumimoji="1" lang="en-US" altLang="ko-KR" sz="2400" dirty="0" err="1">
                <a:latin typeface="Myriad Pro" panose="020B0503030403020204" pitchFamily="34" charset="0"/>
                <a:ea typeface="Apple Symbols" panose="02000000000000000000" pitchFamily="2" charset="-79"/>
                <a:cs typeface="Myriad Arabic" pitchFamily="2" charset="-78"/>
              </a:rPr>
              <a:t>ForeLearner</a:t>
            </a:r>
            <a:endParaRPr kumimoji="1" lang="ko-KR" altLang="en-US" sz="2400" dirty="0">
              <a:latin typeface="Myriad Pro" panose="020B0503030403020204" pitchFamily="34" charset="0"/>
              <a:ea typeface="Nanum Gothic" panose="020D0604000000000000" pitchFamily="34" charset="-127"/>
              <a:cs typeface="Myriad Arabic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369D3C-A5B5-BB43-AEA5-9182DE29C49E}"/>
              </a:ext>
            </a:extLst>
          </p:cNvPr>
          <p:cNvSpPr txBox="1"/>
          <p:nvPr/>
        </p:nvSpPr>
        <p:spPr>
          <a:xfrm>
            <a:off x="2363434" y="3081126"/>
            <a:ext cx="7454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dirty="0" err="1">
                <a:latin typeface="Adobe Arabic" panose="02040503050201020203" pitchFamily="18" charset="-78"/>
                <a:ea typeface="Nanum Myeongjo" panose="02020603020101020101" pitchFamily="18" charset="-127"/>
                <a:cs typeface="Adobe Arabic" panose="02040503050201020203" pitchFamily="18" charset="-78"/>
              </a:rPr>
              <a:t>컴교인을</a:t>
            </a:r>
            <a:r>
              <a:rPr kumimoji="1" lang="ko-KR" altLang="en-US" sz="2400" dirty="0">
                <a:latin typeface="Adobe Arabic" panose="02040503050201020203" pitchFamily="18" charset="-78"/>
                <a:ea typeface="Nanum Myeongjo" panose="02020603020101020101" pitchFamily="18" charset="-127"/>
                <a:cs typeface="Adobe Arabic" panose="02040503050201020203" pitchFamily="18" charset="-78"/>
              </a:rPr>
              <a:t> 위한 학습 웹사이트</a:t>
            </a: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A6B6AD91-DECD-5140-BAD0-F3FE30AB3B0E}"/>
              </a:ext>
            </a:extLst>
          </p:cNvPr>
          <p:cNvCxnSpPr>
            <a:cxnSpLocks/>
          </p:cNvCxnSpPr>
          <p:nvPr/>
        </p:nvCxnSpPr>
        <p:spPr>
          <a:xfrm flipH="1">
            <a:off x="5814699" y="2807356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FDF617CD-06DE-184D-981D-4536FFC725BD}"/>
              </a:ext>
            </a:extLst>
          </p:cNvPr>
          <p:cNvSpPr/>
          <p:nvPr/>
        </p:nvSpPr>
        <p:spPr>
          <a:xfrm>
            <a:off x="4356654" y="3266239"/>
            <a:ext cx="718458" cy="45719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98513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45D4639-F1EE-F343-914D-D43013600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A7728C-190B-5249-A709-5FC00CA0D5BE}"/>
              </a:ext>
            </a:extLst>
          </p:cNvPr>
          <p:cNvSpPr txBox="1"/>
          <p:nvPr/>
        </p:nvSpPr>
        <p:spPr>
          <a:xfrm>
            <a:off x="4715883" y="1583689"/>
            <a:ext cx="2750002" cy="10248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Myriad Pro" panose="020B0503030403020204" pitchFamily="34" charset="0"/>
                <a:ea typeface="Apple Symbols" panose="02000000000000000000" pitchFamily="2" charset="-79"/>
                <a:cs typeface="Myriad Arabic" pitchFamily="2" charset="-78"/>
              </a:rPr>
              <a:t>COMEDU</a:t>
            </a:r>
          </a:p>
          <a:p>
            <a:pPr algn="ctr">
              <a:lnSpc>
                <a:spcPct val="130000"/>
              </a:lnSpc>
            </a:pPr>
            <a:r>
              <a:rPr kumimoji="1" lang="en-US" altLang="ko-KR" sz="2400" dirty="0" err="1">
                <a:latin typeface="Myriad Pro" panose="020B0503030403020204" pitchFamily="34" charset="0"/>
                <a:ea typeface="Apple Symbols" panose="02000000000000000000" pitchFamily="2" charset="-79"/>
                <a:cs typeface="Myriad Arabic" pitchFamily="2" charset="-78"/>
              </a:rPr>
              <a:t>ForeLearner</a:t>
            </a:r>
            <a:endParaRPr kumimoji="1" lang="ko-KR" altLang="en-US" sz="2400" dirty="0">
              <a:latin typeface="Myriad Pro" panose="020B0503030403020204" pitchFamily="34" charset="0"/>
              <a:ea typeface="Nanum Gothic" panose="020D0604000000000000" pitchFamily="34" charset="-127"/>
              <a:cs typeface="Myriad Arabic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369D3C-A5B5-BB43-AEA5-9182DE29C49E}"/>
              </a:ext>
            </a:extLst>
          </p:cNvPr>
          <p:cNvSpPr txBox="1"/>
          <p:nvPr/>
        </p:nvSpPr>
        <p:spPr>
          <a:xfrm>
            <a:off x="2363434" y="3081126"/>
            <a:ext cx="7454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 err="1">
                <a:latin typeface="Myriad Pro" panose="020B0503030403020204" pitchFamily="34" charset="0"/>
                <a:ea typeface="Nanum Myeongjo" panose="02020603020101020101" pitchFamily="18" charset="-127"/>
                <a:cs typeface="Adobe Arabic" panose="02040503050201020203" pitchFamily="18" charset="-78"/>
              </a:rPr>
              <a:t>ForeLearner</a:t>
            </a:r>
            <a:r>
              <a:rPr kumimoji="1" lang="ko-KR" altLang="en-US" sz="2400" dirty="0" err="1">
                <a:latin typeface="Adobe Arabic" panose="02040503050201020203" pitchFamily="18" charset="-78"/>
                <a:ea typeface="Nanum Myeongjo" panose="02020603020101020101" pitchFamily="18" charset="-127"/>
                <a:cs typeface="Adobe Arabic" panose="02040503050201020203" pitchFamily="18" charset="-78"/>
              </a:rPr>
              <a:t>를</a:t>
            </a:r>
            <a:r>
              <a:rPr kumimoji="1" lang="ko-KR" altLang="en-US" sz="2400" dirty="0">
                <a:latin typeface="Adobe Arabic" panose="02040503050201020203" pitchFamily="18" charset="-78"/>
                <a:ea typeface="Nanum Myeongjo" panose="02020603020101020101" pitchFamily="18" charset="-127"/>
                <a:cs typeface="Adobe Arabic" panose="02040503050201020203" pitchFamily="18" charset="-78"/>
              </a:rPr>
              <a:t> 위한 학습 웹사이트</a:t>
            </a: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A6B6AD91-DECD-5140-BAD0-F3FE30AB3B0E}"/>
              </a:ext>
            </a:extLst>
          </p:cNvPr>
          <p:cNvCxnSpPr>
            <a:cxnSpLocks/>
          </p:cNvCxnSpPr>
          <p:nvPr/>
        </p:nvCxnSpPr>
        <p:spPr>
          <a:xfrm flipH="1">
            <a:off x="5814699" y="2807356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1613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45D4639-F1EE-F343-914D-D43013600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A7728C-190B-5249-A709-5FC00CA0D5BE}"/>
              </a:ext>
            </a:extLst>
          </p:cNvPr>
          <p:cNvSpPr txBox="1"/>
          <p:nvPr/>
        </p:nvSpPr>
        <p:spPr>
          <a:xfrm>
            <a:off x="4715883" y="1583689"/>
            <a:ext cx="2750002" cy="10248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ko-KR" sz="2400" dirty="0">
                <a:latin typeface="Myriad Pro" panose="020B0503030403020204" pitchFamily="34" charset="0"/>
                <a:ea typeface="Apple Symbols" panose="02000000000000000000" pitchFamily="2" charset="-79"/>
                <a:cs typeface="Myriad Arabic" pitchFamily="2" charset="-78"/>
              </a:rPr>
              <a:t>COMEDU</a:t>
            </a:r>
          </a:p>
          <a:p>
            <a:pPr algn="ctr">
              <a:lnSpc>
                <a:spcPct val="130000"/>
              </a:lnSpc>
            </a:pPr>
            <a:r>
              <a:rPr kumimoji="1" lang="en-US" altLang="ko-KR" sz="2400" dirty="0" err="1">
                <a:latin typeface="Myriad Pro" panose="020B0503030403020204" pitchFamily="34" charset="0"/>
                <a:ea typeface="Apple Symbols" panose="02000000000000000000" pitchFamily="2" charset="-79"/>
                <a:cs typeface="Myriad Arabic" pitchFamily="2" charset="-78"/>
              </a:rPr>
              <a:t>ForeLearner</a:t>
            </a:r>
            <a:endParaRPr kumimoji="1" lang="ko-KR" altLang="en-US" sz="2400" dirty="0">
              <a:latin typeface="Myriad Pro" panose="020B0503030403020204" pitchFamily="34" charset="0"/>
              <a:ea typeface="Nanum Gothic" panose="020D0604000000000000" pitchFamily="34" charset="-127"/>
              <a:cs typeface="Myriad Arabic" pitchFamily="2" charset="-78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A6B6AD91-DECD-5140-BAD0-F3FE30AB3B0E}"/>
              </a:ext>
            </a:extLst>
          </p:cNvPr>
          <p:cNvCxnSpPr>
            <a:cxnSpLocks/>
          </p:cNvCxnSpPr>
          <p:nvPr/>
        </p:nvCxnSpPr>
        <p:spPr>
          <a:xfrm flipH="1">
            <a:off x="5814699" y="2807356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FFAFAB80-4C33-E747-A9FA-3F625C279F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14" t="6170" r="2112"/>
          <a:stretch/>
        </p:blipFill>
        <p:spPr>
          <a:xfrm>
            <a:off x="4541483" y="2680902"/>
            <a:ext cx="3098801" cy="302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82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D9616A0-7DA8-CD4A-8EC5-4727B7B33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7335"/>
            <a:ext cx="12192000" cy="652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866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FC97AD34-BF79-A448-A925-49EE91D32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이 사이트는</a:t>
            </a:r>
            <a:b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</a:br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왜 필요해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?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7B1040-D301-3640-BE41-578486FF3406}"/>
              </a:ext>
            </a:extLst>
          </p:cNvPr>
          <p:cNvSpPr txBox="1"/>
          <p:nvPr/>
        </p:nvSpPr>
        <p:spPr>
          <a:xfrm>
            <a:off x="3849568" y="2388111"/>
            <a:ext cx="27625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IT</a:t>
            </a:r>
            <a:r>
              <a:rPr kumimoji="1" lang="ko-KR" altLang="en-US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의 빠른 발전 </a:t>
            </a:r>
            <a:endParaRPr kumimoji="1" lang="en-US" altLang="ko-KR" sz="28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87CA82-70C6-C34B-A7A9-61905FC9C60D}"/>
              </a:ext>
            </a:extLst>
          </p:cNvPr>
          <p:cNvSpPr txBox="1"/>
          <p:nvPr/>
        </p:nvSpPr>
        <p:spPr>
          <a:xfrm>
            <a:off x="8144462" y="4065448"/>
            <a:ext cx="27625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수업의 다양성</a:t>
            </a:r>
            <a:endParaRPr kumimoji="1" lang="en-US" altLang="ko-KR" sz="28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cxnSp>
        <p:nvCxnSpPr>
          <p:cNvPr id="6" name="꺾인 연결선[E] 5">
            <a:extLst>
              <a:ext uri="{FF2B5EF4-FFF2-40B4-BE49-F238E27FC236}">
                <a16:creationId xmlns:a16="http://schemas.microsoft.com/office/drawing/2014/main" id="{E3FBD374-9B07-FD45-9D77-AF868A97B977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6444698" y="2649721"/>
            <a:ext cx="1699764" cy="1677337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9FAB575-3FEE-3749-B02D-FCC51A2A84B2}"/>
              </a:ext>
            </a:extLst>
          </p:cNvPr>
          <p:cNvSpPr txBox="1"/>
          <p:nvPr/>
        </p:nvSpPr>
        <p:spPr>
          <a:xfrm>
            <a:off x="6762046" y="3302183"/>
            <a:ext cx="106506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i="1" dirty="0" err="1">
                <a:solidFill>
                  <a:srgbClr val="C00000"/>
                </a:solidFill>
                <a:latin typeface="Nanum Myeongjo" panose="02020603020101020101" pitchFamily="18" charset="-127"/>
                <a:ea typeface="Nanum Myeongjo" panose="02020603020101020101" pitchFamily="18" charset="-127"/>
              </a:rPr>
              <a:t>간극쓰</a:t>
            </a:r>
            <a:endParaRPr kumimoji="1" lang="en-US" altLang="ko-KR" b="1" i="1" dirty="0">
              <a:solidFill>
                <a:srgbClr val="C00000"/>
              </a:solidFill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31E5F4-8C3C-0D4B-8B21-203F82F6CDB4}"/>
              </a:ext>
            </a:extLst>
          </p:cNvPr>
          <p:cNvSpPr txBox="1"/>
          <p:nvPr/>
        </p:nvSpPr>
        <p:spPr>
          <a:xfrm>
            <a:off x="241007" y="2175677"/>
            <a:ext cx="2272731" cy="5405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필요성</a:t>
            </a:r>
          </a:p>
        </p:txBody>
      </p:sp>
    </p:spTree>
    <p:extLst>
      <p:ext uri="{BB962C8B-B14F-4D97-AF65-F5344CB8AC3E}">
        <p14:creationId xmlns:p14="http://schemas.microsoft.com/office/powerpoint/2010/main" val="3027594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208B96F-57D5-9144-B992-708F42686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55557F-9D77-A24D-8C8D-6CA461163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95F43BA8-9D0F-AA4D-8416-CBCE10766FE6}"/>
              </a:ext>
            </a:extLst>
          </p:cNvPr>
          <p:cNvCxnSpPr>
            <a:cxnSpLocks/>
          </p:cNvCxnSpPr>
          <p:nvPr/>
        </p:nvCxnSpPr>
        <p:spPr>
          <a:xfrm flipH="1">
            <a:off x="1087930" y="2912399"/>
            <a:ext cx="5523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2B239-326D-A345-BE29-CD772C8686D6}"/>
              </a:ext>
            </a:extLst>
          </p:cNvPr>
          <p:cNvSpPr txBox="1"/>
          <p:nvPr/>
        </p:nvSpPr>
        <p:spPr>
          <a:xfrm>
            <a:off x="509370" y="3465077"/>
            <a:ext cx="1622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이 사이트에선</a:t>
            </a:r>
            <a:endParaRPr kumimoji="1" lang="en-US" altLang="ko-KR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  <a:p>
            <a:pPr algn="ctr"/>
            <a:r>
              <a:rPr kumimoji="1" lang="ko-KR" altLang="en-US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뭘 할 수 있어</a:t>
            </a:r>
            <a:r>
              <a:rPr kumimoji="1" lang="en-US" altLang="ko-KR" i="1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?</a:t>
            </a:r>
            <a:endParaRPr kumimoji="1" lang="ko-KR" altLang="en-US" i="1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21341B-B630-C044-BE90-4DB9C7F01FE0}"/>
              </a:ext>
            </a:extLst>
          </p:cNvPr>
          <p:cNvSpPr txBox="1"/>
          <p:nvPr/>
        </p:nvSpPr>
        <p:spPr>
          <a:xfrm>
            <a:off x="942139" y="3117517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“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2581A8-0B57-ED4C-85EC-D461FC7D8C19}"/>
              </a:ext>
            </a:extLst>
          </p:cNvPr>
          <p:cNvSpPr txBox="1"/>
          <p:nvPr/>
        </p:nvSpPr>
        <p:spPr>
          <a:xfrm>
            <a:off x="942139" y="4260516"/>
            <a:ext cx="75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i="1" dirty="0">
                <a:latin typeface="Gulim" panose="020B0600000101010101" pitchFamily="34" charset="-127"/>
                <a:ea typeface="Gulim" panose="020B0600000101010101" pitchFamily="34" charset="-127"/>
              </a:rPr>
              <a:t>"</a:t>
            </a:r>
            <a:endParaRPr kumimoji="1" lang="ko-KR" altLang="en-US" i="1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B4992C-163E-2941-9A53-5683BBF417C9}"/>
              </a:ext>
            </a:extLst>
          </p:cNvPr>
          <p:cNvSpPr txBox="1"/>
          <p:nvPr/>
        </p:nvSpPr>
        <p:spPr>
          <a:xfrm>
            <a:off x="241007" y="2175677"/>
            <a:ext cx="2272731" cy="5405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2400" dirty="0">
                <a:latin typeface="Nanum Myeongjo" panose="02020603020101020101" pitchFamily="18" charset="-127"/>
                <a:ea typeface="Nanum Myeongjo" panose="02020603020101020101" pitchFamily="18" charset="-127"/>
                <a:cs typeface="Myriad Arabic" pitchFamily="2" charset="-78"/>
              </a:rPr>
              <a:t>핵심기능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D5CCD-0D60-EA47-A821-D35654AC7ADE}"/>
              </a:ext>
            </a:extLst>
          </p:cNvPr>
          <p:cNvSpPr txBox="1"/>
          <p:nvPr/>
        </p:nvSpPr>
        <p:spPr>
          <a:xfrm>
            <a:off x="2856586" y="1162645"/>
            <a:ext cx="5685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800" i="1" dirty="0">
                <a:latin typeface="Avenir Light Oblique" panose="020B0402020203090204" pitchFamily="34" charset="0"/>
                <a:ea typeface="Nanum Myeongjo" panose="02020603020101020101" pitchFamily="18" charset="-127"/>
              </a:rPr>
              <a:t>1. Beginner New ICT Course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91B230BA-008F-4948-B5F0-45BF499F84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4008" y="3297093"/>
            <a:ext cx="2581876" cy="259180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2FAB4D8-2CA6-DB4A-A1CF-6387BCCE0525}"/>
              </a:ext>
            </a:extLst>
          </p:cNvPr>
          <p:cNvSpPr txBox="1"/>
          <p:nvPr/>
        </p:nvSpPr>
        <p:spPr>
          <a:xfrm>
            <a:off x="9395340" y="3793879"/>
            <a:ext cx="779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난이도별</a:t>
            </a:r>
            <a:endParaRPr lang="ko-KR" altLang="en-US" sz="12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cxnSp>
        <p:nvCxnSpPr>
          <p:cNvPr id="39" name="직선 연결선[R] 38">
            <a:extLst>
              <a:ext uri="{FF2B5EF4-FFF2-40B4-BE49-F238E27FC236}">
                <a16:creationId xmlns:a16="http://schemas.microsoft.com/office/drawing/2014/main" id="{D9CA6544-E6CA-954C-93DA-956B64DF47A9}"/>
              </a:ext>
            </a:extLst>
          </p:cNvPr>
          <p:cNvCxnSpPr>
            <a:cxnSpLocks/>
          </p:cNvCxnSpPr>
          <p:nvPr/>
        </p:nvCxnSpPr>
        <p:spPr>
          <a:xfrm flipH="1">
            <a:off x="9498609" y="4088784"/>
            <a:ext cx="55237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14C814E-F78C-0743-96A5-103F65BE1C21}"/>
              </a:ext>
            </a:extLst>
          </p:cNvPr>
          <p:cNvSpPr txBox="1"/>
          <p:nvPr/>
        </p:nvSpPr>
        <p:spPr>
          <a:xfrm>
            <a:off x="9293493" y="4238596"/>
            <a:ext cx="958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Myriad Pro" panose="020B0503030403020204" pitchFamily="34" charset="0"/>
              </a:rPr>
              <a:t>beginner</a:t>
            </a:r>
            <a:endParaRPr lang="ko-KR" altLang="en-US" sz="1200" dirty="0">
              <a:latin typeface="Myriad Pro" panose="020B0503030403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9F10C7-EF9A-214C-95DC-262419B3572E}"/>
              </a:ext>
            </a:extLst>
          </p:cNvPr>
          <p:cNvSpPr txBox="1"/>
          <p:nvPr/>
        </p:nvSpPr>
        <p:spPr>
          <a:xfrm>
            <a:off x="9230216" y="4658262"/>
            <a:ext cx="10855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Myriad Pro" panose="020B0503030403020204" pitchFamily="34" charset="0"/>
              </a:rPr>
              <a:t>intermediate</a:t>
            </a:r>
            <a:endParaRPr lang="ko-KR" altLang="en-US" sz="1200" dirty="0">
              <a:latin typeface="Myriad Pro" panose="020B0503030403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0874A46-C767-D84C-BD4D-AC109FEB1485}"/>
              </a:ext>
            </a:extLst>
          </p:cNvPr>
          <p:cNvSpPr txBox="1"/>
          <p:nvPr/>
        </p:nvSpPr>
        <p:spPr>
          <a:xfrm>
            <a:off x="9070965" y="5077928"/>
            <a:ext cx="14040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Myriad Pro" panose="020B0503030403020204" pitchFamily="34" charset="0"/>
              </a:rPr>
              <a:t>advanced</a:t>
            </a:r>
            <a:endParaRPr lang="ko-KR" altLang="en-US" sz="1200" dirty="0">
              <a:latin typeface="Myriad Pro" panose="020B0503030403020204" pitchFamily="34" charset="0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FE019EA1-6679-9F43-A29C-F81F81A4C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4008" y="1061893"/>
            <a:ext cx="2581876" cy="2591806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AED5E11-0469-4B42-942C-A0D9E711A255}"/>
              </a:ext>
            </a:extLst>
          </p:cNvPr>
          <p:cNvSpPr txBox="1"/>
          <p:nvPr/>
        </p:nvSpPr>
        <p:spPr>
          <a:xfrm>
            <a:off x="9261854" y="1547366"/>
            <a:ext cx="10222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카테고리별</a:t>
            </a:r>
            <a:endParaRPr lang="ko-KR" altLang="en-US" sz="120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cxnSp>
        <p:nvCxnSpPr>
          <p:cNvPr id="42" name="직선 연결선[R] 41">
            <a:extLst>
              <a:ext uri="{FF2B5EF4-FFF2-40B4-BE49-F238E27FC236}">
                <a16:creationId xmlns:a16="http://schemas.microsoft.com/office/drawing/2014/main" id="{68BE3385-6E29-7943-9FAC-12F435D47C0C}"/>
              </a:ext>
            </a:extLst>
          </p:cNvPr>
          <p:cNvCxnSpPr>
            <a:cxnSpLocks/>
          </p:cNvCxnSpPr>
          <p:nvPr/>
        </p:nvCxnSpPr>
        <p:spPr>
          <a:xfrm flipH="1">
            <a:off x="9498609" y="1853584"/>
            <a:ext cx="55237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3E1EFC8-2206-F043-BACD-458919BE3009}"/>
              </a:ext>
            </a:extLst>
          </p:cNvPr>
          <p:cNvSpPr txBox="1"/>
          <p:nvPr/>
        </p:nvSpPr>
        <p:spPr>
          <a:xfrm>
            <a:off x="8942499" y="1945594"/>
            <a:ext cx="10930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Myriad Pro" panose="020B0503030403020204" pitchFamily="34" charset="0"/>
              </a:rPr>
              <a:t>OpenCV</a:t>
            </a:r>
            <a:endParaRPr lang="ko-KR" altLang="en-US" sz="1050" dirty="0">
              <a:latin typeface="Myriad Pro" panose="020B05030304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13ED3E-16BA-0449-AF7A-7C6546722762}"/>
              </a:ext>
            </a:extLst>
          </p:cNvPr>
          <p:cNvSpPr txBox="1"/>
          <p:nvPr/>
        </p:nvSpPr>
        <p:spPr>
          <a:xfrm>
            <a:off x="8942499" y="2238042"/>
            <a:ext cx="10930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보안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1C7C46-66AA-A647-8757-129EA7434957}"/>
              </a:ext>
            </a:extLst>
          </p:cNvPr>
          <p:cNvSpPr txBox="1"/>
          <p:nvPr/>
        </p:nvSpPr>
        <p:spPr>
          <a:xfrm>
            <a:off x="8942499" y="2888073"/>
            <a:ext cx="10930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알고리즘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06B759-15D0-2A44-A272-3927B7309E07}"/>
              </a:ext>
            </a:extLst>
          </p:cNvPr>
          <p:cNvSpPr txBox="1"/>
          <p:nvPr/>
        </p:nvSpPr>
        <p:spPr>
          <a:xfrm>
            <a:off x="8942499" y="2540896"/>
            <a:ext cx="160040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프로그래밍 언어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C0D627-51CF-664C-9CBD-827B7277D0F7}"/>
              </a:ext>
            </a:extLst>
          </p:cNvPr>
          <p:cNvSpPr txBox="1"/>
          <p:nvPr/>
        </p:nvSpPr>
        <p:spPr>
          <a:xfrm>
            <a:off x="9937538" y="1944615"/>
            <a:ext cx="10930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딥러닝</a:t>
            </a:r>
            <a:endParaRPr lang="ko-KR" altLang="en-US" sz="105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86595D-82C8-5A40-BC9F-1DA0C5B2DCB6}"/>
              </a:ext>
            </a:extLst>
          </p:cNvPr>
          <p:cNvSpPr txBox="1"/>
          <p:nvPr/>
        </p:nvSpPr>
        <p:spPr>
          <a:xfrm>
            <a:off x="9944539" y="2238042"/>
            <a:ext cx="10930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클라우드</a:t>
            </a:r>
            <a:endParaRPr lang="ko-KR" altLang="en-US" sz="1050" dirty="0">
              <a:latin typeface="Nanum Myeongjo" panose="02020603020101020101" pitchFamily="18" charset="-127"/>
              <a:ea typeface="Nanum Myeongjo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FD6F46E-B03E-6447-89C3-E6570395C401}"/>
              </a:ext>
            </a:extLst>
          </p:cNvPr>
          <p:cNvSpPr txBox="1"/>
          <p:nvPr/>
        </p:nvSpPr>
        <p:spPr>
          <a:xfrm>
            <a:off x="9944539" y="2890422"/>
            <a:ext cx="109309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스터디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0ACC607-A21C-BE48-8735-4112295D4A47}"/>
              </a:ext>
            </a:extLst>
          </p:cNvPr>
          <p:cNvSpPr txBox="1"/>
          <p:nvPr/>
        </p:nvSpPr>
        <p:spPr>
          <a:xfrm>
            <a:off x="5878404" y="2667854"/>
            <a:ext cx="20477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i="1" dirty="0">
                <a:latin typeface="Avenir Roman" panose="02000503020000020003" pitchFamily="2" charset="0"/>
              </a:rPr>
              <a:t>Inner Course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970415B-B4AC-5644-8D7C-36DAB13BE8DC}"/>
              </a:ext>
            </a:extLst>
          </p:cNvPr>
          <p:cNvSpPr txBox="1"/>
          <p:nvPr/>
        </p:nvSpPr>
        <p:spPr>
          <a:xfrm>
            <a:off x="2856586" y="2667854"/>
            <a:ext cx="20477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i="1" dirty="0">
                <a:latin typeface="Avenir Roman" panose="02000503020000020003" pitchFamily="2" charset="0"/>
              </a:rPr>
              <a:t>Outer </a:t>
            </a:r>
          </a:p>
          <a:p>
            <a:pPr algn="ctr"/>
            <a:r>
              <a:rPr kumimoji="1" lang="en-US" altLang="ko-KR" sz="2800" i="1" dirty="0">
                <a:latin typeface="Avenir Roman" panose="02000503020000020003" pitchFamily="2" charset="0"/>
              </a:rPr>
              <a:t>Course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96342FE-B6D8-B546-BA8A-3DE873EEE2BC}"/>
              </a:ext>
            </a:extLst>
          </p:cNvPr>
          <p:cNvSpPr txBox="1"/>
          <p:nvPr/>
        </p:nvSpPr>
        <p:spPr>
          <a:xfrm>
            <a:off x="5419723" y="3932378"/>
            <a:ext cx="3317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회원들이 직접 올리는 강의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DE8BA8A-0DB0-D54A-852A-10644A1AE465}"/>
              </a:ext>
            </a:extLst>
          </p:cNvPr>
          <p:cNvSpPr txBox="1"/>
          <p:nvPr/>
        </p:nvSpPr>
        <p:spPr>
          <a:xfrm>
            <a:off x="2684617" y="3934778"/>
            <a:ext cx="2391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Nanum Myeongjo" panose="02020603020101020101" pitchFamily="18" charset="-127"/>
                <a:ea typeface="Nanum Myeongjo" panose="02020603020101020101" pitchFamily="18" charset="-127"/>
              </a:rPr>
              <a:t>외부강의로</a:t>
            </a:r>
            <a:r>
              <a:rPr lang="ko-KR" altLang="en-US" dirty="0">
                <a:latin typeface="Nanum Myeongjo" panose="02020603020101020101" pitchFamily="18" charset="-127"/>
                <a:ea typeface="Nanum Myeongjo" panose="02020603020101020101" pitchFamily="18" charset="-127"/>
              </a:rPr>
              <a:t> 연결</a:t>
            </a:r>
          </a:p>
        </p:txBody>
      </p: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DBEC3DF5-0244-844E-A1F8-96A0D1FF448B}"/>
              </a:ext>
            </a:extLst>
          </p:cNvPr>
          <p:cNvCxnSpPr>
            <a:cxnSpLocks/>
          </p:cNvCxnSpPr>
          <p:nvPr/>
        </p:nvCxnSpPr>
        <p:spPr>
          <a:xfrm flipV="1">
            <a:off x="5247754" y="2268773"/>
            <a:ext cx="1" cy="2350818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8515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468</Words>
  <Application>Microsoft Macintosh PowerPoint</Application>
  <PresentationFormat>와이드스크린</PresentationFormat>
  <Paragraphs>198</Paragraphs>
  <Slides>34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7" baseType="lpstr">
      <vt:lpstr>Gulim</vt:lpstr>
      <vt:lpstr>Malgun Gothic</vt:lpstr>
      <vt:lpstr>Malgun Gothic</vt:lpstr>
      <vt:lpstr>Nanum Gothic</vt:lpstr>
      <vt:lpstr>Nanum Myeongjo</vt:lpstr>
      <vt:lpstr>Adobe Arabic</vt:lpstr>
      <vt:lpstr>Apple Symbols</vt:lpstr>
      <vt:lpstr>Arial</vt:lpstr>
      <vt:lpstr>Avenir Light Oblique</vt:lpstr>
      <vt:lpstr>Avenir Roman</vt:lpstr>
      <vt:lpstr>Myriad Arabic</vt:lpstr>
      <vt:lpstr>Myriad Pro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bakjun94@naver.com</dc:creator>
  <cp:lastModifiedBy>bakjun94@naver.com</cp:lastModifiedBy>
  <cp:revision>49</cp:revision>
  <dcterms:created xsi:type="dcterms:W3CDTF">2018-12-08T11:26:32Z</dcterms:created>
  <dcterms:modified xsi:type="dcterms:W3CDTF">2018-12-10T14:48:19Z</dcterms:modified>
</cp:coreProperties>
</file>

<file path=docProps/thumbnail.jpeg>
</file>